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dM4APaeEkYD46feW6R7vA2W3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e8a7958e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ae8a7958e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0c55028e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d0c55028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b86ad291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ab86ad291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.mathena@mbc-va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guiresr@longwoo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365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6492875"/>
            <a:ext cx="12192000" cy="36512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837" y="803600"/>
            <a:ext cx="3653676" cy="19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0750" y="5550375"/>
            <a:ext cx="2361704" cy="6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932" y="5534913"/>
            <a:ext cx="3103869" cy="6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838200" y="3155347"/>
            <a:ext cx="105156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venir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Regional Entrepreneurship &amp; Innovation Strategy +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714935" y="4572275"/>
            <a:ext cx="636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VLGMA - April 14,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8698" y="5534912"/>
            <a:ext cx="1739965" cy="6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e8a7958ea_1_157"/>
          <p:cNvSpPr/>
          <p:nvPr/>
        </p:nvSpPr>
        <p:spPr>
          <a:xfrm>
            <a:off x="0" y="0"/>
            <a:ext cx="12192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ae8a7958ea_1_157"/>
          <p:cNvSpPr/>
          <p:nvPr/>
        </p:nvSpPr>
        <p:spPr>
          <a:xfrm>
            <a:off x="0" y="6492875"/>
            <a:ext cx="12192000" cy="3651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ae8a7958ea_1_157"/>
          <p:cNvSpPr txBox="1">
            <a:spLocks noGrp="1"/>
          </p:cNvSpPr>
          <p:nvPr>
            <p:ph type="title"/>
          </p:nvPr>
        </p:nvSpPr>
        <p:spPr>
          <a:xfrm>
            <a:off x="328700" y="468425"/>
            <a:ext cx="11207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venir"/>
              <a:buNone/>
            </a:pPr>
            <a:r>
              <a:rPr lang="en-US">
                <a:solidFill>
                  <a:srgbClr val="000000"/>
                </a:solidFill>
              </a:rPr>
              <a:t>Entrepreneurship and Economic Development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" name="Google Shape;99;gae8a7958ea_1_157"/>
          <p:cNvSpPr txBox="1"/>
          <p:nvPr/>
        </p:nvSpPr>
        <p:spPr>
          <a:xfrm>
            <a:off x="381050" y="1482850"/>
            <a:ext cx="11102700" cy="4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0" name="Google Shape;100;gae8a7958ea_1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463" y="1466875"/>
            <a:ext cx="8853876" cy="49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26830"/>
            <a:ext cx="2672184" cy="132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0" y="-43542"/>
            <a:ext cx="12192000" cy="36512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6492875"/>
            <a:ext cx="12192000" cy="36512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388500" y="339125"/>
            <a:ext cx="114150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venir"/>
              <a:buNone/>
            </a:pP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 </a:t>
            </a:r>
            <a:r>
              <a:rPr lang="en-US" sz="36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entrepreneur</a:t>
            </a: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is anyone who takes risk on a venture.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40" y="1993177"/>
            <a:ext cx="9302049" cy="379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388500" y="365125"/>
            <a:ext cx="114150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venir"/>
              <a:buNone/>
            </a:pP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 </a:t>
            </a:r>
            <a:r>
              <a:rPr lang="en-US" sz="36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ecosystem</a:t>
            </a: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approach: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0" y="0"/>
            <a:ext cx="12192000" cy="365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0" y="6492875"/>
            <a:ext cx="12192000" cy="36512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388500" y="1577301"/>
            <a:ext cx="3334800" cy="4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Entrepreneurial ecosystems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refer to the human, financial and professional resources and institutional environment which support and nurture new ventures in a specific geographic location…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”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Local government plays an important role!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8" name="Google Shape;118;p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4775" y="617050"/>
            <a:ext cx="7248723" cy="56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0c55028e9_0_4"/>
          <p:cNvSpPr/>
          <p:nvPr/>
        </p:nvSpPr>
        <p:spPr>
          <a:xfrm>
            <a:off x="0" y="0"/>
            <a:ext cx="12192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d0c55028e9_0_4"/>
          <p:cNvSpPr/>
          <p:nvPr/>
        </p:nvSpPr>
        <p:spPr>
          <a:xfrm>
            <a:off x="0" y="6492875"/>
            <a:ext cx="12192000" cy="3651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d0c55028e9_0_4"/>
          <p:cNvSpPr txBox="1">
            <a:spLocks noGrp="1"/>
          </p:cNvSpPr>
          <p:nvPr>
            <p:ph type="title"/>
          </p:nvPr>
        </p:nvSpPr>
        <p:spPr>
          <a:xfrm>
            <a:off x="328700" y="468425"/>
            <a:ext cx="11207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venir"/>
              <a:buNone/>
            </a:pPr>
            <a:r>
              <a:rPr lang="en-US">
                <a:solidFill>
                  <a:srgbClr val="000000"/>
                </a:solidFill>
              </a:rPr>
              <a:t>How it comes together at the local level…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gd0c55028e9_0_4"/>
          <p:cNvSpPr txBox="1"/>
          <p:nvPr/>
        </p:nvSpPr>
        <p:spPr>
          <a:xfrm>
            <a:off x="381050" y="1482850"/>
            <a:ext cx="11102700" cy="4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gd0c55028e9_0_4"/>
          <p:cNvSpPr txBox="1"/>
          <p:nvPr/>
        </p:nvSpPr>
        <p:spPr>
          <a:xfrm>
            <a:off x="1625515" y="1578641"/>
            <a:ext cx="23631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8" name="Google Shape;128;gd0c55028e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950" y="1839650"/>
            <a:ext cx="6524900" cy="381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d0c55028e9_0_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b86ad2913_0_50"/>
          <p:cNvSpPr/>
          <p:nvPr/>
        </p:nvSpPr>
        <p:spPr>
          <a:xfrm>
            <a:off x="0" y="0"/>
            <a:ext cx="12192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ab86ad2913_0_50"/>
          <p:cNvSpPr/>
          <p:nvPr/>
        </p:nvSpPr>
        <p:spPr>
          <a:xfrm>
            <a:off x="0" y="6492875"/>
            <a:ext cx="12192000" cy="3651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ab86ad2913_0_50"/>
          <p:cNvSpPr txBox="1">
            <a:spLocks noGrp="1"/>
          </p:cNvSpPr>
          <p:nvPr>
            <p:ph type="title"/>
          </p:nvPr>
        </p:nvSpPr>
        <p:spPr>
          <a:xfrm>
            <a:off x="328700" y="468425"/>
            <a:ext cx="11207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venir"/>
              <a:buNone/>
            </a:pPr>
            <a:r>
              <a:rPr lang="en-US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Contact Information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Google Shape;137;gab86ad2913_0_50"/>
          <p:cNvSpPr txBox="1"/>
          <p:nvPr/>
        </p:nvSpPr>
        <p:spPr>
          <a:xfrm>
            <a:off x="328700" y="1748100"/>
            <a:ext cx="1007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Lauren Mathena, Mid-Atlantic Broadband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lauren.mathena@mbc-va.com</a:t>
            </a:r>
            <a:endParaRPr sz="2400" b="0" i="0" u="none" strike="noStrike" cap="none">
              <a:solidFill>
                <a:srgbClr val="2E75B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</a:rPr>
              <a:t>Sheri McGuire, Longwood University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2E75B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mcguiresr@longwood.edu</a:t>
            </a:r>
            <a:endParaRPr sz="2400" b="0" i="0" u="none" strike="noStrike" cap="none">
              <a:solidFill>
                <a:srgbClr val="2E75B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Entrepreneurship and Economic Development</vt:lpstr>
      <vt:lpstr>An entrepreneur is anyone who takes risk on a venture.</vt:lpstr>
      <vt:lpstr>An ecosystem approach:</vt:lpstr>
      <vt:lpstr>How it comes together at the local level…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Lay</dc:creator>
  <cp:lastModifiedBy>Liz Povar</cp:lastModifiedBy>
  <cp:revision>1</cp:revision>
  <dcterms:created xsi:type="dcterms:W3CDTF">2019-08-21T17:26:53Z</dcterms:created>
  <dcterms:modified xsi:type="dcterms:W3CDTF">2021-04-16T11:06:58Z</dcterms:modified>
</cp:coreProperties>
</file>